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5" r:id="rId2"/>
    <p:sldId id="25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D5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>
        <p:scale>
          <a:sx n="67" d="100"/>
          <a:sy n="67" d="100"/>
        </p:scale>
        <p:origin x="1520" y="12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3E2268-5CAC-F665-5DAC-21471DB3A6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8E873110-0A4E-6C8D-BB72-FDF47A2770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56E80CF-EACE-98E5-DFF8-3C04EDAE7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2F50-55E4-DB4D-8990-BFDEB095D636}" type="datetimeFigureOut">
              <a:rPr lang="da-DK" smtClean="0"/>
              <a:t>14.09.2023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74F3E1D-DD40-6592-1AFD-CC548DFE4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CAFAC05-70A7-76F3-C40A-718F1D02D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08158-C761-AE4D-9589-1EF12ED9FA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06521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F536ED-357C-2B83-7181-FBD6672D7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BA4F5914-7487-5A16-2C94-14C7C4C32F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E05FD3D-CFCD-F1DC-B59D-18C98E306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2F50-55E4-DB4D-8990-BFDEB095D636}" type="datetimeFigureOut">
              <a:rPr lang="da-DK" smtClean="0"/>
              <a:t>14.09.2023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D1F6F00-FE53-DCDA-B0A5-395978C57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EF1FC28-7120-504F-D86B-B171C2C4D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08158-C761-AE4D-9589-1EF12ED9FA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70793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1F55C16D-AF36-CD08-A5C2-F346BC7541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BE39CB70-AA2D-92C8-2016-69FD4928CF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8889574-FF3E-47A0-FB84-6DE6D8C56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2F50-55E4-DB4D-8990-BFDEB095D636}" type="datetimeFigureOut">
              <a:rPr lang="da-DK" smtClean="0"/>
              <a:t>14.09.2023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EB91E48-FD15-312E-9B4F-4CDE33905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26BCAEC-D9A3-2003-489B-355239499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08158-C761-AE4D-9589-1EF12ED9FA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61429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6BF551-1154-D66C-E173-AA2FAFFF6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F7CD456-A20D-4622-9767-2E309B7EA6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190570F-B5CD-9185-6833-6FDD3DE18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2F50-55E4-DB4D-8990-BFDEB095D636}" type="datetimeFigureOut">
              <a:rPr lang="da-DK" smtClean="0"/>
              <a:t>14.09.2023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7DBFCB5-BF30-CF6C-B98D-0638DD3B4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ED34101-B0D0-2D9D-B0B9-EE988CDD1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08158-C761-AE4D-9589-1EF12ED9FA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30503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D9C7B8-9F1A-B563-3C52-9B888D6AD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FE27D053-44E7-AB02-D07F-9315042058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A636DC6-B530-4C28-9B15-C110D6912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2F50-55E4-DB4D-8990-BFDEB095D636}" type="datetimeFigureOut">
              <a:rPr lang="da-DK" smtClean="0"/>
              <a:t>14.09.2023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CBF7150-54A8-52AC-1980-33F0C7B07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58EF9D8-454A-C3A6-A2F6-86089C88B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08158-C761-AE4D-9589-1EF12ED9FA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77773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B6FD27-7EFB-804A-C4CF-DBDB682DA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BC7AB45-C487-D039-7209-8F496870C1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E1BB9CB0-7A83-1117-0F91-2ACBDC7689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BE885A2-3222-D263-2D86-1FC41A66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2F50-55E4-DB4D-8990-BFDEB095D636}" type="datetimeFigureOut">
              <a:rPr lang="da-DK" smtClean="0"/>
              <a:t>14.09.2023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C14664D0-C41D-F902-4B26-94E06C11E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1C1820C-50A3-0668-5E2C-2A0A91CAA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08158-C761-AE4D-9589-1EF12ED9FA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97258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D6DC63-F678-EA2E-1E0D-DB894DBDF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8902E88-B011-C50C-D7EB-15BD9D2C99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056E35C-2C87-356A-6A31-86F8EC34D7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38E1E289-1768-432F-AA9C-A30BD0C86D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691F9B80-95FC-631F-9E23-5FC6652236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B8D3D36A-870E-FC15-22AD-2BA6225A1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2F50-55E4-DB4D-8990-BFDEB095D636}" type="datetimeFigureOut">
              <a:rPr lang="da-DK" smtClean="0"/>
              <a:t>14.09.2023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E22E9F94-A1A1-EC63-E9A0-305BEB818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E41D18EF-306A-A23F-F8F3-737B29224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08158-C761-AE4D-9589-1EF12ED9FA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37708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0C61D5-51DC-1D63-2177-1E35CAC45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C8001C0F-8D7C-AD1F-CAC0-0F577DC29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2F50-55E4-DB4D-8990-BFDEB095D636}" type="datetimeFigureOut">
              <a:rPr lang="da-DK" smtClean="0"/>
              <a:t>14.09.2023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F8040B80-5D50-39FA-EEFE-C1CC18F1F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63A91E36-AADE-EBFE-C4D3-F826DA9DD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08158-C761-AE4D-9589-1EF12ED9FA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16671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2417A41E-F915-0949-4155-50FC17BCE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2F50-55E4-DB4D-8990-BFDEB095D636}" type="datetimeFigureOut">
              <a:rPr lang="da-DK" smtClean="0"/>
              <a:t>14.09.2023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1E1BC451-87B7-B1DE-3D37-BD7939101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D201945-0989-4AE3-FADC-976BA2D5B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08158-C761-AE4D-9589-1EF12ED9FA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54414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ED5A57-7D5D-4C86-70E5-77E0CF12A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BC9DCD4-FF87-4AD0-8D30-465FC3139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D6B391E9-8CB1-A189-2B2F-180B3491FE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FF9A00E8-A7C9-DD02-3E73-C56DC5AD8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2F50-55E4-DB4D-8990-BFDEB095D636}" type="datetimeFigureOut">
              <a:rPr lang="da-DK" smtClean="0"/>
              <a:t>14.09.2023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79260882-8026-5360-408E-CAAAF0680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27D63DC4-E1F6-5AEA-F987-A5BE0F1B5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08158-C761-AE4D-9589-1EF12ED9FA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60056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F61654-88B1-CAF0-5D93-D7E8D376C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CC7DEB49-6D1F-BBAA-6ACB-F6FE845D4D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628DA6CC-083D-D65C-CD94-3C814B2451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523B239C-D17D-3FD9-B908-C36C5EB56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2F50-55E4-DB4D-8990-BFDEB095D636}" type="datetimeFigureOut">
              <a:rPr lang="da-DK" smtClean="0"/>
              <a:t>14.09.2023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64B96F47-00CF-96A3-832B-96EA46EE8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8043D8B7-130D-BD93-F6F6-96091BCD2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08158-C761-AE4D-9589-1EF12ED9FA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69998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93C82EA1-C8D1-E94A-9CD9-BEAED0F61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3D83D3EA-99CE-37DE-1C8F-9D72AF3621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55DFD87-DCCC-8CBC-F539-E38A56318C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02F50-55E4-DB4D-8990-BFDEB095D636}" type="datetimeFigureOut">
              <a:rPr lang="da-DK" smtClean="0"/>
              <a:t>14.09.2023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950D775-3CBE-BF44-3E82-9CB5968C4C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189E242-04C4-768F-558A-D9309684A3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C08158-C761-AE4D-9589-1EF12ED9FA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3491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5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>
            <a:extLst>
              <a:ext uri="{FF2B5EF4-FFF2-40B4-BE49-F238E27FC236}">
                <a16:creationId xmlns:a16="http://schemas.microsoft.com/office/drawing/2014/main" id="{102D963F-8DE4-6DB7-003F-D5054EE2FEB4}"/>
              </a:ext>
            </a:extLst>
          </p:cNvPr>
          <p:cNvSpPr txBox="1"/>
          <p:nvPr/>
        </p:nvSpPr>
        <p:spPr>
          <a:xfrm>
            <a:off x="4162425" y="2767280"/>
            <a:ext cx="3867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8000" dirty="0">
                <a:solidFill>
                  <a:schemeClr val="bg1"/>
                </a:solidFill>
              </a:rPr>
              <a:t>Fadervor</a:t>
            </a:r>
          </a:p>
        </p:txBody>
      </p:sp>
    </p:spTree>
    <p:extLst>
      <p:ext uri="{BB962C8B-B14F-4D97-AF65-F5344CB8AC3E}">
        <p14:creationId xmlns:p14="http://schemas.microsoft.com/office/powerpoint/2010/main" val="3129608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E62AED-3236-E1CF-3B7B-3A68833AD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24873B5E-706A-9D16-CAB1-4D1A33F663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2232E18F-C9EA-7864-9313-5A80550D5B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108357" y="383059"/>
            <a:ext cx="6091881" cy="6091881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F568EC12-539F-9C3A-232D-151424B3407A}"/>
              </a:ext>
            </a:extLst>
          </p:cNvPr>
          <p:cNvSpPr/>
          <p:nvPr/>
        </p:nvSpPr>
        <p:spPr>
          <a:xfrm>
            <a:off x="0" y="1"/>
            <a:ext cx="6108357" cy="6858000"/>
          </a:xfrm>
          <a:prstGeom prst="rect">
            <a:avLst/>
          </a:prstGeom>
          <a:solidFill>
            <a:srgbClr val="E1D5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529B55F9-32E9-9DDC-74BC-8851578E1904}"/>
              </a:ext>
            </a:extLst>
          </p:cNvPr>
          <p:cNvSpPr txBox="1"/>
          <p:nvPr/>
        </p:nvSpPr>
        <p:spPr>
          <a:xfrm>
            <a:off x="468012" y="3025789"/>
            <a:ext cx="59899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400" dirty="0">
                <a:solidFill>
                  <a:schemeClr val="bg1"/>
                </a:solidFill>
                <a:effectLst/>
                <a:latin typeface="Helvetica" pitchFamily="2" charset="0"/>
              </a:rPr>
              <a:t>Amen!</a:t>
            </a:r>
          </a:p>
        </p:txBody>
      </p:sp>
    </p:spTree>
    <p:extLst>
      <p:ext uri="{BB962C8B-B14F-4D97-AF65-F5344CB8AC3E}">
        <p14:creationId xmlns:p14="http://schemas.microsoft.com/office/powerpoint/2010/main" val="3000463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E62AED-3236-E1CF-3B7B-3A68833AD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24873B5E-706A-9D16-CAB1-4D1A33F663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Billede 4" descr="Et billede, der indeholder tegning, clipart, pattedyr, skitse&#10;&#10;Automatisk genereret beskrivelse">
            <a:extLst>
              <a:ext uri="{FF2B5EF4-FFF2-40B4-BE49-F238E27FC236}">
                <a16:creationId xmlns:a16="http://schemas.microsoft.com/office/drawing/2014/main" id="{2232E18F-C9EA-7864-9313-5A80550D5B2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8357" y="383059"/>
            <a:ext cx="6091881" cy="6091881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F568EC12-539F-9C3A-232D-151424B3407A}"/>
              </a:ext>
            </a:extLst>
          </p:cNvPr>
          <p:cNvSpPr/>
          <p:nvPr/>
        </p:nvSpPr>
        <p:spPr>
          <a:xfrm>
            <a:off x="-8238" y="1"/>
            <a:ext cx="6116595" cy="6858000"/>
          </a:xfrm>
          <a:prstGeom prst="rect">
            <a:avLst/>
          </a:prstGeom>
          <a:solidFill>
            <a:srgbClr val="E1D5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529B55F9-32E9-9DDC-74BC-8851578E1904}"/>
              </a:ext>
            </a:extLst>
          </p:cNvPr>
          <p:cNvSpPr txBox="1"/>
          <p:nvPr/>
        </p:nvSpPr>
        <p:spPr>
          <a:xfrm>
            <a:off x="409832" y="2705723"/>
            <a:ext cx="56738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400" dirty="0">
                <a:solidFill>
                  <a:schemeClr val="bg1"/>
                </a:solidFill>
                <a:effectLst/>
                <a:latin typeface="Helvetica" pitchFamily="2" charset="0"/>
              </a:rPr>
              <a:t>Vor Fader, </a:t>
            </a:r>
          </a:p>
          <a:p>
            <a:r>
              <a:rPr lang="da-DK" sz="4400" dirty="0">
                <a:solidFill>
                  <a:schemeClr val="bg1"/>
                </a:solidFill>
                <a:effectLst/>
                <a:latin typeface="Helvetica" pitchFamily="2" charset="0"/>
              </a:rPr>
              <a:t>du som er i himlene!</a:t>
            </a:r>
          </a:p>
        </p:txBody>
      </p:sp>
    </p:spTree>
    <p:extLst>
      <p:ext uri="{BB962C8B-B14F-4D97-AF65-F5344CB8AC3E}">
        <p14:creationId xmlns:p14="http://schemas.microsoft.com/office/powerpoint/2010/main" val="1189222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E62AED-3236-E1CF-3B7B-3A68833AD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24873B5E-706A-9D16-CAB1-4D1A33F663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568EC12-539F-9C3A-232D-151424B3407A}"/>
              </a:ext>
            </a:extLst>
          </p:cNvPr>
          <p:cNvSpPr/>
          <p:nvPr/>
        </p:nvSpPr>
        <p:spPr>
          <a:xfrm>
            <a:off x="0" y="1"/>
            <a:ext cx="6108357" cy="6858000"/>
          </a:xfrm>
          <a:prstGeom prst="rect">
            <a:avLst/>
          </a:prstGeom>
          <a:solidFill>
            <a:srgbClr val="E1D5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529B55F9-32E9-9DDC-74BC-8851578E1904}"/>
              </a:ext>
            </a:extLst>
          </p:cNvPr>
          <p:cNvSpPr txBox="1"/>
          <p:nvPr/>
        </p:nvSpPr>
        <p:spPr>
          <a:xfrm>
            <a:off x="422188" y="2705723"/>
            <a:ext cx="56738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400" dirty="0">
                <a:solidFill>
                  <a:schemeClr val="bg1"/>
                </a:solidFill>
                <a:effectLst/>
                <a:latin typeface="Helvetica" pitchFamily="2" charset="0"/>
              </a:rPr>
              <a:t>Helliget blive dit navn,</a:t>
            </a:r>
          </a:p>
          <a:p>
            <a:r>
              <a:rPr lang="da-DK" sz="4400" dirty="0">
                <a:solidFill>
                  <a:schemeClr val="bg1"/>
                </a:solidFill>
                <a:effectLst/>
                <a:latin typeface="Helvetica" pitchFamily="2" charset="0"/>
              </a:rPr>
              <a:t>komme dit rige,</a:t>
            </a:r>
          </a:p>
        </p:txBody>
      </p:sp>
      <p:pic>
        <p:nvPicPr>
          <p:cNvPr id="7" name="Pladsholder til indhold 4" descr="Et billede, der indeholder tegning, tegneserie, clipart, illustration/afbildning&#10;&#10;Automatisk genereret beskrivelse">
            <a:extLst>
              <a:ext uri="{FF2B5EF4-FFF2-40B4-BE49-F238E27FC236}">
                <a16:creationId xmlns:a16="http://schemas.microsoft.com/office/drawing/2014/main" id="{ACDCFFD6-7529-6EA6-56FF-3FFB620B307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6223" y="430554"/>
            <a:ext cx="6045777" cy="6045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168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E62AED-3236-E1CF-3B7B-3A68833AD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24873B5E-706A-9D16-CAB1-4D1A33F663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2232E18F-C9EA-7864-9313-5A80550D5B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108357" y="383059"/>
            <a:ext cx="6091881" cy="6091881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F568EC12-539F-9C3A-232D-151424B3407A}"/>
              </a:ext>
            </a:extLst>
          </p:cNvPr>
          <p:cNvSpPr/>
          <p:nvPr/>
        </p:nvSpPr>
        <p:spPr>
          <a:xfrm>
            <a:off x="0" y="1"/>
            <a:ext cx="6108357" cy="6858000"/>
          </a:xfrm>
          <a:prstGeom prst="rect">
            <a:avLst/>
          </a:prstGeom>
          <a:solidFill>
            <a:srgbClr val="E1D5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529B55F9-32E9-9DDC-74BC-8851578E1904}"/>
              </a:ext>
            </a:extLst>
          </p:cNvPr>
          <p:cNvSpPr txBox="1"/>
          <p:nvPr/>
        </p:nvSpPr>
        <p:spPr>
          <a:xfrm>
            <a:off x="429912" y="2350446"/>
            <a:ext cx="598993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400" dirty="0">
                <a:solidFill>
                  <a:schemeClr val="bg1"/>
                </a:solidFill>
                <a:effectLst/>
                <a:latin typeface="Helvetica" pitchFamily="2" charset="0"/>
              </a:rPr>
              <a:t>ske din vilje</a:t>
            </a:r>
          </a:p>
          <a:p>
            <a:r>
              <a:rPr lang="da-DK" sz="4400" dirty="0">
                <a:solidFill>
                  <a:schemeClr val="bg1"/>
                </a:solidFill>
                <a:effectLst/>
                <a:latin typeface="Helvetica" pitchFamily="2" charset="0"/>
              </a:rPr>
              <a:t>som i himlen således også på jorden;</a:t>
            </a:r>
          </a:p>
        </p:txBody>
      </p:sp>
    </p:spTree>
    <p:extLst>
      <p:ext uri="{BB962C8B-B14F-4D97-AF65-F5344CB8AC3E}">
        <p14:creationId xmlns:p14="http://schemas.microsoft.com/office/powerpoint/2010/main" val="1832168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E62AED-3236-E1CF-3B7B-3A68833AD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24873B5E-706A-9D16-CAB1-4D1A33F663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2232E18F-C9EA-7864-9313-5A80550D5B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108357" y="383059"/>
            <a:ext cx="6091881" cy="6091881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F568EC12-539F-9C3A-232D-151424B3407A}"/>
              </a:ext>
            </a:extLst>
          </p:cNvPr>
          <p:cNvSpPr/>
          <p:nvPr/>
        </p:nvSpPr>
        <p:spPr>
          <a:xfrm>
            <a:off x="0" y="1"/>
            <a:ext cx="6108357" cy="6858000"/>
          </a:xfrm>
          <a:prstGeom prst="rect">
            <a:avLst/>
          </a:prstGeom>
          <a:solidFill>
            <a:srgbClr val="E1D5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529B55F9-32E9-9DDC-74BC-8851578E1904}"/>
              </a:ext>
            </a:extLst>
          </p:cNvPr>
          <p:cNvSpPr txBox="1"/>
          <p:nvPr/>
        </p:nvSpPr>
        <p:spPr>
          <a:xfrm>
            <a:off x="468012" y="2671983"/>
            <a:ext cx="54374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400" dirty="0">
                <a:solidFill>
                  <a:schemeClr val="bg1"/>
                </a:solidFill>
                <a:effectLst/>
                <a:latin typeface="Helvetica" pitchFamily="2" charset="0"/>
              </a:rPr>
              <a:t>giv os i dag vort</a:t>
            </a:r>
          </a:p>
          <a:p>
            <a:r>
              <a:rPr lang="da-DK" sz="4400" dirty="0">
                <a:solidFill>
                  <a:schemeClr val="bg1"/>
                </a:solidFill>
                <a:effectLst/>
                <a:latin typeface="Helvetica" pitchFamily="2" charset="0"/>
              </a:rPr>
              <a:t>daglige brød,</a:t>
            </a:r>
          </a:p>
        </p:txBody>
      </p:sp>
    </p:spTree>
    <p:extLst>
      <p:ext uri="{BB962C8B-B14F-4D97-AF65-F5344CB8AC3E}">
        <p14:creationId xmlns:p14="http://schemas.microsoft.com/office/powerpoint/2010/main" val="501024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E62AED-3236-E1CF-3B7B-3A68833AD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24873B5E-706A-9D16-CAB1-4D1A33F663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2232E18F-C9EA-7864-9313-5A80550D5B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108357" y="383059"/>
            <a:ext cx="6091881" cy="6091881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F568EC12-539F-9C3A-232D-151424B3407A}"/>
              </a:ext>
            </a:extLst>
          </p:cNvPr>
          <p:cNvSpPr/>
          <p:nvPr/>
        </p:nvSpPr>
        <p:spPr>
          <a:xfrm>
            <a:off x="0" y="1"/>
            <a:ext cx="6108357" cy="6858000"/>
          </a:xfrm>
          <a:prstGeom prst="rect">
            <a:avLst/>
          </a:prstGeom>
          <a:solidFill>
            <a:srgbClr val="E1D5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529B55F9-32E9-9DDC-74BC-8851578E1904}"/>
              </a:ext>
            </a:extLst>
          </p:cNvPr>
          <p:cNvSpPr txBox="1"/>
          <p:nvPr/>
        </p:nvSpPr>
        <p:spPr>
          <a:xfrm>
            <a:off x="334662" y="2367171"/>
            <a:ext cx="598993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400" dirty="0">
                <a:solidFill>
                  <a:schemeClr val="bg1"/>
                </a:solidFill>
                <a:effectLst/>
                <a:latin typeface="Helvetica" pitchFamily="2" charset="0"/>
              </a:rPr>
              <a:t>Og forlad os vor skyld,</a:t>
            </a:r>
          </a:p>
          <a:p>
            <a:r>
              <a:rPr lang="da-DK" sz="4400" dirty="0">
                <a:solidFill>
                  <a:schemeClr val="bg1"/>
                </a:solidFill>
                <a:latin typeface="Helvetica" pitchFamily="2" charset="0"/>
              </a:rPr>
              <a:t>som også vi forlader</a:t>
            </a:r>
          </a:p>
          <a:p>
            <a:r>
              <a:rPr lang="da-DK" sz="4400" dirty="0">
                <a:solidFill>
                  <a:schemeClr val="bg1"/>
                </a:solidFill>
                <a:latin typeface="Helvetica" pitchFamily="2" charset="0"/>
              </a:rPr>
              <a:t>vore skyldnere</a:t>
            </a:r>
            <a:endParaRPr lang="da-DK" sz="4400" dirty="0">
              <a:solidFill>
                <a:schemeClr val="bg1"/>
              </a:solidFill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948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E62AED-3236-E1CF-3B7B-3A68833AD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24873B5E-706A-9D16-CAB1-4D1A33F663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2232E18F-C9EA-7864-9313-5A80550D5B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108357" y="383059"/>
            <a:ext cx="6091881" cy="6091881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F568EC12-539F-9C3A-232D-151424B3407A}"/>
              </a:ext>
            </a:extLst>
          </p:cNvPr>
          <p:cNvSpPr/>
          <p:nvPr/>
        </p:nvSpPr>
        <p:spPr>
          <a:xfrm>
            <a:off x="0" y="1"/>
            <a:ext cx="6108357" cy="6858000"/>
          </a:xfrm>
          <a:prstGeom prst="rect">
            <a:avLst/>
          </a:prstGeom>
          <a:solidFill>
            <a:srgbClr val="E1D5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529B55F9-32E9-9DDC-74BC-8851578E1904}"/>
              </a:ext>
            </a:extLst>
          </p:cNvPr>
          <p:cNvSpPr txBox="1"/>
          <p:nvPr/>
        </p:nvSpPr>
        <p:spPr>
          <a:xfrm>
            <a:off x="582312" y="2687234"/>
            <a:ext cx="598993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400" dirty="0">
                <a:solidFill>
                  <a:schemeClr val="bg1"/>
                </a:solidFill>
                <a:effectLst/>
                <a:latin typeface="Helvetica" pitchFamily="2" charset="0"/>
              </a:rPr>
              <a:t>og led os ikke ind i fristelse,</a:t>
            </a:r>
          </a:p>
        </p:txBody>
      </p:sp>
    </p:spTree>
    <p:extLst>
      <p:ext uri="{BB962C8B-B14F-4D97-AF65-F5344CB8AC3E}">
        <p14:creationId xmlns:p14="http://schemas.microsoft.com/office/powerpoint/2010/main" val="1672341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E62AED-3236-E1CF-3B7B-3A68833AD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24873B5E-706A-9D16-CAB1-4D1A33F663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2232E18F-C9EA-7864-9313-5A80550D5B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108357" y="383059"/>
            <a:ext cx="6091881" cy="6091881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F568EC12-539F-9C3A-232D-151424B3407A}"/>
              </a:ext>
            </a:extLst>
          </p:cNvPr>
          <p:cNvSpPr/>
          <p:nvPr/>
        </p:nvSpPr>
        <p:spPr>
          <a:xfrm>
            <a:off x="0" y="1"/>
            <a:ext cx="6108357" cy="6858000"/>
          </a:xfrm>
          <a:prstGeom prst="rect">
            <a:avLst/>
          </a:prstGeom>
          <a:solidFill>
            <a:srgbClr val="E1D5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529B55F9-32E9-9DDC-74BC-8851578E1904}"/>
              </a:ext>
            </a:extLst>
          </p:cNvPr>
          <p:cNvSpPr txBox="1"/>
          <p:nvPr/>
        </p:nvSpPr>
        <p:spPr>
          <a:xfrm>
            <a:off x="489122" y="2705725"/>
            <a:ext cx="526603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400" dirty="0">
                <a:solidFill>
                  <a:schemeClr val="bg1"/>
                </a:solidFill>
                <a:effectLst/>
                <a:latin typeface="Helvetica" pitchFamily="2" charset="0"/>
              </a:rPr>
              <a:t>men fri os fra </a:t>
            </a:r>
          </a:p>
          <a:p>
            <a:r>
              <a:rPr lang="da-DK" sz="4400" dirty="0">
                <a:solidFill>
                  <a:schemeClr val="bg1"/>
                </a:solidFill>
                <a:effectLst/>
                <a:latin typeface="Helvetica" pitchFamily="2" charset="0"/>
              </a:rPr>
              <a:t>det onde.</a:t>
            </a:r>
          </a:p>
        </p:txBody>
      </p:sp>
    </p:spTree>
    <p:extLst>
      <p:ext uri="{BB962C8B-B14F-4D97-AF65-F5344CB8AC3E}">
        <p14:creationId xmlns:p14="http://schemas.microsoft.com/office/powerpoint/2010/main" val="1378611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E62AED-3236-E1CF-3B7B-3A68833AD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24873B5E-706A-9D16-CAB1-4D1A33F663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2232E18F-C9EA-7864-9313-5A80550D5B2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8357" y="383059"/>
            <a:ext cx="6091881" cy="6091881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F568EC12-539F-9C3A-232D-151424B3407A}"/>
              </a:ext>
            </a:extLst>
          </p:cNvPr>
          <p:cNvSpPr/>
          <p:nvPr/>
        </p:nvSpPr>
        <p:spPr>
          <a:xfrm>
            <a:off x="0" y="1"/>
            <a:ext cx="6108357" cy="6858000"/>
          </a:xfrm>
          <a:prstGeom prst="rect">
            <a:avLst/>
          </a:prstGeom>
          <a:solidFill>
            <a:srgbClr val="E1D5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  <a:p>
            <a:br>
              <a:rPr lang="da-DK" dirty="0">
                <a:effectLst/>
                <a:latin typeface="Helvetica" pitchFamily="2" charset="0"/>
              </a:rPr>
            </a:br>
            <a:endParaRPr lang="da-DK" dirty="0">
              <a:effectLst/>
              <a:latin typeface="Helvetica" pitchFamily="2" charset="0"/>
            </a:endParaRP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529B55F9-32E9-9DDC-74BC-8851578E1904}"/>
              </a:ext>
            </a:extLst>
          </p:cNvPr>
          <p:cNvSpPr txBox="1"/>
          <p:nvPr/>
        </p:nvSpPr>
        <p:spPr>
          <a:xfrm>
            <a:off x="429912" y="2350446"/>
            <a:ext cx="598993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400" dirty="0">
                <a:solidFill>
                  <a:schemeClr val="bg1"/>
                </a:solidFill>
                <a:effectLst/>
                <a:latin typeface="Helvetica" pitchFamily="2" charset="0"/>
              </a:rPr>
              <a:t>For dit er riget og magten og æren </a:t>
            </a:r>
          </a:p>
          <a:p>
            <a:r>
              <a:rPr lang="da-DK" sz="4400" dirty="0">
                <a:solidFill>
                  <a:schemeClr val="bg1"/>
                </a:solidFill>
                <a:effectLst/>
                <a:latin typeface="Helvetica" pitchFamily="2" charset="0"/>
              </a:rPr>
              <a:t>i evighed!</a:t>
            </a:r>
          </a:p>
        </p:txBody>
      </p:sp>
    </p:spTree>
    <p:extLst>
      <p:ext uri="{BB962C8B-B14F-4D97-AF65-F5344CB8AC3E}">
        <p14:creationId xmlns:p14="http://schemas.microsoft.com/office/powerpoint/2010/main" val="8034040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168</Words>
  <Application>Microsoft Macintosh PowerPoint</Application>
  <PresentationFormat>Widescreen</PresentationFormat>
  <Paragraphs>108</Paragraphs>
  <Slides>10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Helvetica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Hanne Høgild</dc:creator>
  <cp:lastModifiedBy>Anders Damtoft Kaufmann</cp:lastModifiedBy>
  <cp:revision>5</cp:revision>
  <dcterms:created xsi:type="dcterms:W3CDTF">2023-09-13T08:06:37Z</dcterms:created>
  <dcterms:modified xsi:type="dcterms:W3CDTF">2023-09-14T08:51:14Z</dcterms:modified>
</cp:coreProperties>
</file>