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1"/>
  </p:notesMasterIdLst>
  <p:sldIdLst>
    <p:sldId id="257" r:id="rId2"/>
    <p:sldId id="258" r:id="rId3"/>
    <p:sldId id="259" r:id="rId4"/>
    <p:sldId id="260" r:id="rId5"/>
    <p:sldId id="261" r:id="rId6"/>
    <p:sldId id="264" r:id="rId7"/>
    <p:sldId id="262" r:id="rId8"/>
    <p:sldId id="263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63"/>
  </p:normalViewPr>
  <p:slideViewPr>
    <p:cSldViewPr snapToGrid="0" snapToObjects="1">
      <p:cViewPr varScale="1">
        <p:scale>
          <a:sx n="117" d="100"/>
          <a:sy n="117" d="100"/>
        </p:scale>
        <p:origin x="2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90BF89-8D58-C54F-AFB8-22FB8F3E0FFE}" type="datetimeFigureOut">
              <a:rPr lang="da-DK" smtClean="0"/>
              <a:t>30/08/2019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3CF2A0-C2FB-7F41-B1BC-4C236E3B5D7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315625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3CF2A0-C2FB-7F41-B1BC-4C236E3B5D79}" type="slidenum">
              <a:rPr lang="da-DK" smtClean="0"/>
              <a:t>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161207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2EF28-9F31-3C4E-82B3-82576059D90D}" type="datetimeFigureOut">
              <a:rPr lang="da-DK" smtClean="0"/>
              <a:t>30/08/2019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56EFA-9AEA-2844-8F53-F52283B6316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86252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2EF28-9F31-3C4E-82B3-82576059D90D}" type="datetimeFigureOut">
              <a:rPr lang="da-DK" smtClean="0"/>
              <a:t>30/08/2019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56EFA-9AEA-2844-8F53-F52283B6316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551447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2EF28-9F31-3C4E-82B3-82576059D90D}" type="datetimeFigureOut">
              <a:rPr lang="da-DK" smtClean="0"/>
              <a:t>30/08/2019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56EFA-9AEA-2844-8F53-F52283B6316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90687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2EF28-9F31-3C4E-82B3-82576059D90D}" type="datetimeFigureOut">
              <a:rPr lang="da-DK" smtClean="0"/>
              <a:t>30/08/2019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56EFA-9AEA-2844-8F53-F52283B6316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98960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2EF28-9F31-3C4E-82B3-82576059D90D}" type="datetimeFigureOut">
              <a:rPr lang="da-DK" smtClean="0"/>
              <a:t>30/08/2019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56EFA-9AEA-2844-8F53-F52283B6316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41707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2EF28-9F31-3C4E-82B3-82576059D90D}" type="datetimeFigureOut">
              <a:rPr lang="da-DK" smtClean="0"/>
              <a:t>30/08/2019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56EFA-9AEA-2844-8F53-F52283B6316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474503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2EF28-9F31-3C4E-82B3-82576059D90D}" type="datetimeFigureOut">
              <a:rPr lang="da-DK" smtClean="0"/>
              <a:t>30/08/2019</a:t>
            </a:fld>
            <a:endParaRPr lang="da-D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56EFA-9AEA-2844-8F53-F52283B6316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49457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2EF28-9F31-3C4E-82B3-82576059D90D}" type="datetimeFigureOut">
              <a:rPr lang="da-DK" smtClean="0"/>
              <a:t>30/08/2019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56EFA-9AEA-2844-8F53-F52283B6316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185600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2EF28-9F31-3C4E-82B3-82576059D90D}" type="datetimeFigureOut">
              <a:rPr lang="da-DK" smtClean="0"/>
              <a:t>30/08/2019</a:t>
            </a:fld>
            <a:endParaRPr lang="da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56EFA-9AEA-2844-8F53-F52283B6316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38965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2EF28-9F31-3C4E-82B3-82576059D90D}" type="datetimeFigureOut">
              <a:rPr lang="da-DK" smtClean="0"/>
              <a:t>30/08/2019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56EFA-9AEA-2844-8F53-F52283B6316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962177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2EF28-9F31-3C4E-82B3-82576059D90D}" type="datetimeFigureOut">
              <a:rPr lang="da-DK" smtClean="0"/>
              <a:t>30/08/2019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56EFA-9AEA-2844-8F53-F52283B6316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1796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F2EF28-9F31-3C4E-82B3-82576059D90D}" type="datetimeFigureOut">
              <a:rPr lang="da-DK" smtClean="0"/>
              <a:t>30/08/2019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B56EFA-9AEA-2844-8F53-F52283B6316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70524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 descr="Et billede, der indeholder person, indendørs, væg, mand&#10;&#10;Automatisk genereret beskrivelse">
            <a:extLst>
              <a:ext uri="{FF2B5EF4-FFF2-40B4-BE49-F238E27FC236}">
                <a16:creationId xmlns:a16="http://schemas.microsoft.com/office/drawing/2014/main" id="{50A588E2-C833-C542-B40B-11405C8B09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329" y="370113"/>
            <a:ext cx="9241973" cy="6161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120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 descr="Et billede, der indeholder udendørs, jord, bygning, person&#10;&#10;Automatisk genereret beskrivelse">
            <a:extLst>
              <a:ext uri="{FF2B5EF4-FFF2-40B4-BE49-F238E27FC236}">
                <a16:creationId xmlns:a16="http://schemas.microsoft.com/office/drawing/2014/main" id="{7012FE99-C8AA-944B-A701-0D921F55E60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000" r="-1" b="-1"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5377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369760A2-003A-D649-8D13-8A61B43DF1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9" r="5257" b="-1"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7574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9066C126-3DFD-BE47-9BFC-EE10DDA30D2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550" r="13052" b="-1"/>
          <a:stretch/>
        </p:blipFill>
        <p:spPr>
          <a:xfrm>
            <a:off x="-601577" y="-283029"/>
            <a:ext cx="10104406" cy="7249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6482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 descr="Et billede, der indeholder person, indendørs, væg, sidder&#10;&#10;Automatisk genereret beskrivelse">
            <a:extLst>
              <a:ext uri="{FF2B5EF4-FFF2-40B4-BE49-F238E27FC236}">
                <a16:creationId xmlns:a16="http://schemas.microsoft.com/office/drawing/2014/main" id="{AAC6E893-2287-BD46-BEBA-2BBEAF062D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61257" y="-10669"/>
            <a:ext cx="9829800" cy="6995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227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 descr="Et billede, der indeholder person, himmel, udendørs, stående&#10;&#10;Automatisk genereret beskrivelse">
            <a:extLst>
              <a:ext uri="{FF2B5EF4-FFF2-40B4-BE49-F238E27FC236}">
                <a16:creationId xmlns:a16="http://schemas.microsoft.com/office/drawing/2014/main" id="{EEDFCD62-5099-6D40-8F9B-7D6000351EC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6" r="19994"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2609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174759E3-F053-3C47-8028-2C88F4D2EE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8192"/>
            <a:ext cx="9144000" cy="6461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9177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 descr="Et billede, der indeholder person, ung, indendørs, pige&#10;&#10;Automatisk genereret beskrivelse">
            <a:extLst>
              <a:ext uri="{FF2B5EF4-FFF2-40B4-BE49-F238E27FC236}">
                <a16:creationId xmlns:a16="http://schemas.microsoft.com/office/drawing/2014/main" id="{2E6358C4-E6B1-4542-A9D5-198C689A3AF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687" r="4313"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2672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lede 4">
            <a:extLst>
              <a:ext uri="{FF2B5EF4-FFF2-40B4-BE49-F238E27FC236}">
                <a16:creationId xmlns:a16="http://schemas.microsoft.com/office/drawing/2014/main" id="{92F5A115-8BA4-B742-B430-B43553E92A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71600" y="-772941"/>
            <a:ext cx="11933316" cy="8436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863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</Words>
  <Application>Microsoft Macintosh PowerPoint</Application>
  <PresentationFormat>Skærmshow (4:3)</PresentationFormat>
  <Paragraphs>1</Paragraphs>
  <Slides>9</Slides>
  <Notes>1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Office-tema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Finn Andsbjerg Larsen</dc:creator>
  <cp:lastModifiedBy>Finn Andsbjerg Larsen</cp:lastModifiedBy>
  <cp:revision>1</cp:revision>
  <dcterms:created xsi:type="dcterms:W3CDTF">2019-08-30T09:35:12Z</dcterms:created>
  <dcterms:modified xsi:type="dcterms:W3CDTF">2019-08-30T09:37:55Z</dcterms:modified>
</cp:coreProperties>
</file>