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0" r:id="rId3"/>
    <p:sldId id="261" r:id="rId4"/>
    <p:sldId id="262" r:id="rId5"/>
    <p:sldId id="263" r:id="rId6"/>
    <p:sldId id="256" r:id="rId7"/>
    <p:sldId id="265" r:id="rId8"/>
    <p:sldId id="266" r:id="rId9"/>
    <p:sldId id="259" r:id="rId10"/>
    <p:sldId id="264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15" d="100"/>
          <a:sy n="115" d="100"/>
        </p:scale>
        <p:origin x="-1912" y="-6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printerSettings" Target="printerSettings/printerSettings1.bin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a-DK" smtClean="0"/>
              <a:t>Klik for at redigere i masteren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a-DK" smtClean="0"/>
              <a:t>Klik for at redigere undertiteltypografien i masteren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03/12/12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0199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 smtClean="0"/>
              <a:t>Klik for at redigere teksttypografierne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03/12/12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4982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a-DK" smtClean="0"/>
              <a:t>Klik for at redigere i masteren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a-DK" smtClean="0"/>
              <a:t>Klik for at redigere teksttypografierne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03/12/12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9412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 smtClean="0"/>
              <a:t>Klik for at redigere teksttypografierne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03/12/12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9333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a-DK" smtClean="0"/>
              <a:t>Klik for at redigere i masteren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 smtClean="0"/>
              <a:t>Klik for at redigere teksttypografierne i masteren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03/12/12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9526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 smtClean="0"/>
              <a:t>Klik for at redigere teksttypografierne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 smtClean="0"/>
              <a:t>Klik for at redigere teksttypografierne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03/12/12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3016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a-DK" smtClean="0"/>
              <a:t>Klik for at redigere i masteren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 smtClean="0"/>
              <a:t>Klik for at redigere teksttypografierne i masteren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a-DK" smtClean="0"/>
              <a:t>Klik for at redigere teksttypografierne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 smtClean="0"/>
              <a:t>Klik for at redigere teksttypografierne i masteren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a-DK" smtClean="0"/>
              <a:t>Klik for at redigere teksttypografierne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03/12/12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9409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masteren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03/12/12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0677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03/12/12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1287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a-DK" smtClean="0"/>
              <a:t>Klik for at redigere i masteren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 smtClean="0"/>
              <a:t>Klik for at redigere teksttypografierne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 smtClean="0"/>
              <a:t>Klik for at redigere teksttypografierne i masteren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03/12/12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1161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a-DK" smtClean="0"/>
              <a:t>Klik for at redigere i masteren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a-DK" smtClean="0"/>
              <a:t>Træk billede til pladsholder, eller klik på symbol for at tilføje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 smtClean="0"/>
              <a:t>Klik for at redigere teksttypografierne i masteren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03/12/12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5745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 smtClean="0"/>
              <a:t>Klik for at redigere i masteren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 smtClean="0"/>
              <a:t>Klik for at redigere teksttypografierne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FECD78-3C8E-49F2-8FAB-59489D168ABB}" type="datetimeFigureOut">
              <a:rPr lang="en-US" smtClean="0"/>
              <a:t>03/12/12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B56013-B943-42BA-886F-6F9D4EB85E9D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7112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em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Relationship Id="rId3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e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em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em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em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6.em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Relationship Id="rId3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lede 5" descr="Folkekirkens_Bomaerke_Neg_Blaa_CMYK_S.ep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4209" y="-1528186"/>
            <a:ext cx="9828000" cy="982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631253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lede 3" descr="Skærmbillede 2012-12-03 kl. 08.25.04.png"/>
          <p:cNvPicPr>
            <a:picLocks noChangeAspect="1"/>
          </p:cNvPicPr>
          <p:nvPr/>
        </p:nvPicPr>
        <p:blipFill>
          <a:blip r:embed="rId2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4579" y="425581"/>
            <a:ext cx="6209722" cy="5805539"/>
          </a:xfrm>
          <a:prstGeom prst="rect">
            <a:avLst/>
          </a:prstGeom>
        </p:spPr>
      </p:pic>
      <p:pic>
        <p:nvPicPr>
          <p:cNvPr id="5" name="Billede 4" descr="Skærmbillede 2012-12-03 kl. 08.25.24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"/>
            <a:ext cx="2626025" cy="6864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42745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led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4209" y="-1528186"/>
            <a:ext cx="9828000" cy="982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078304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led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4209" y="-1528186"/>
            <a:ext cx="9828000" cy="982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56521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led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4209" y="-1528186"/>
            <a:ext cx="9828000" cy="982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56521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led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4209" y="-1528186"/>
            <a:ext cx="9828000" cy="982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56521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3" name="U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a-DK"/>
          </a:p>
        </p:txBody>
      </p:sp>
      <p:pic>
        <p:nvPicPr>
          <p:cNvPr id="4" name="Billede 3" descr="Folkekirkens_Logo_Regnbue_C_Neg_CMYK_S.ep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46127" y="-795096"/>
            <a:ext cx="14782125" cy="108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53108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 descr="Skærmbillede 2012-12-03 kl. 08.25.3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6478" y="936282"/>
            <a:ext cx="3355482" cy="5262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036963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 descr="Skærmbillede 2012-12-03 kl. 08.25.3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6478" y="936282"/>
            <a:ext cx="3355482" cy="5262554"/>
          </a:xfrm>
          <a:prstGeom prst="rect">
            <a:avLst/>
          </a:prstGeom>
        </p:spPr>
      </p:pic>
      <p:pic>
        <p:nvPicPr>
          <p:cNvPr id="3" name="Billede 2" descr="Skærmbillede 2012-12-03 kl. 08.25.39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209" y="585122"/>
            <a:ext cx="4560269" cy="50835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187215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lede 3" descr="Skærmbillede 2012-12-03 kl. 08.25.04.png"/>
          <p:cNvPicPr>
            <a:picLocks noChangeAspect="1"/>
          </p:cNvPicPr>
          <p:nvPr/>
        </p:nvPicPr>
        <p:blipFill>
          <a:blip r:embed="rId2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4579" y="425581"/>
            <a:ext cx="6209722" cy="5805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90020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 Sort 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 Sort .thmx</Template>
  <TotalTime>17</TotalTime>
  <Words>0</Words>
  <Application>Microsoft Macintosh PowerPoint</Application>
  <PresentationFormat>Skærmshow (4:3)</PresentationFormat>
  <Paragraphs>0</Paragraphs>
  <Slides>10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Diastitler</vt:lpstr>
      </vt:variant>
      <vt:variant>
        <vt:i4>10</vt:i4>
      </vt:variant>
    </vt:vector>
  </HeadingPairs>
  <TitlesOfParts>
    <vt:vector size="11" baseType="lpstr">
      <vt:lpstr> Sort 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PowerPoint-præsentation</dc:title>
  <dc:creator>Finn Andsbjerg Larsen</dc:creator>
  <cp:lastModifiedBy>Finn Andsbjerg Larsen</cp:lastModifiedBy>
  <cp:revision>2</cp:revision>
  <dcterms:created xsi:type="dcterms:W3CDTF">2012-12-03T07:15:26Z</dcterms:created>
  <dcterms:modified xsi:type="dcterms:W3CDTF">2012-12-03T07:32:43Z</dcterms:modified>
</cp:coreProperties>
</file>