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22"/>
    <p:restoredTop sz="94708"/>
  </p:normalViewPr>
  <p:slideViewPr>
    <p:cSldViewPr snapToGrid="0">
      <p:cViewPr varScale="1">
        <p:scale>
          <a:sx n="51" d="100"/>
          <a:sy n="51" d="100"/>
        </p:scale>
        <p:origin x="48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fatter og dato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Forfatter og dato</a:t>
            </a:r>
          </a:p>
        </p:txBody>
      </p:sp>
      <p:sp>
        <p:nvSpPr>
          <p:cNvPr id="12" name="Titel på præsentation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Titel på præsentation</a:t>
            </a:r>
          </a:p>
        </p:txBody>
      </p:sp>
      <p:sp>
        <p:nvSpPr>
          <p:cNvPr id="13" name="Brødtekst, niveau e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Undertitel på præsentation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100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Undertitel på lysbillede</a:t>
            </a:r>
          </a:p>
        </p:txBody>
      </p:sp>
      <p:sp>
        <p:nvSpPr>
          <p:cNvPr id="101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gsor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el på dagsorden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Titel på dagsorden</a:t>
            </a:r>
          </a:p>
        </p:txBody>
      </p:sp>
      <p:sp>
        <p:nvSpPr>
          <p:cNvPr id="109" name="Undertitel på dagsorde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Undertitel på dagsorden</a:t>
            </a:r>
          </a:p>
        </p:txBody>
      </p:sp>
      <p:sp>
        <p:nvSpPr>
          <p:cNvPr id="110" name="Brødtekst, niveau e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Emner på dagsorden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Udm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Udmelding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kta – stor stør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rødtekst, niveau et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100 %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Info om fak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Info om fakta</a:t>
            </a:r>
          </a:p>
        </p:txBody>
      </p:sp>
      <p:sp>
        <p:nvSpPr>
          <p:cNvPr id="128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lskrivels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Tilskrivelse</a:t>
            </a:r>
          </a:p>
        </p:txBody>
      </p:sp>
      <p:sp>
        <p:nvSpPr>
          <p:cNvPr id="136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“Vigtigt citat”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r. 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kål med salat, stegte ris, kogte æg og spisepind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Skål med laksefrikadeller, salat og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Skål med pappardellepasta med persillesmør, ristede hasselnødder og revet parmasanost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kål med salat, stegte ris, kogte æg og spisepind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er og lime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itel på præsentation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Titel på præsentation</a:t>
            </a:r>
          </a:p>
        </p:txBody>
      </p:sp>
      <p:sp>
        <p:nvSpPr>
          <p:cNvPr id="23" name="Forfatter og dato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Forfatter og dato</a:t>
            </a:r>
          </a:p>
        </p:txBody>
      </p:sp>
      <p:sp>
        <p:nvSpPr>
          <p:cNvPr id="24" name="Brødtekst, niveau e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Undertitel på præsentation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foto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kål med laksefrikadeller, salat og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Titel på lysbillede</a:t>
            </a:r>
          </a:p>
        </p:txBody>
      </p:sp>
      <p:sp>
        <p:nvSpPr>
          <p:cNvPr id="34" name="Brødtekst, niveau e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Undertitel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el på lysbilled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43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Undertitel på lysbillede</a:t>
            </a:r>
          </a:p>
        </p:txBody>
      </p:sp>
      <p:sp>
        <p:nvSpPr>
          <p:cNvPr id="44" name="Brødtekst, niveau e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rødtekst, niveau e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g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Undertitel på lysbillede</a:t>
            </a:r>
          </a:p>
        </p:txBody>
      </p:sp>
      <p:sp>
        <p:nvSpPr>
          <p:cNvPr id="61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Skål med pappardellepasta med persillesmør, ristede hasselnødder og revet parmasanost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6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g livevideo – l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Undertitel på lysbillede</a:t>
            </a:r>
          </a:p>
        </p:txBody>
      </p:sp>
      <p:sp>
        <p:nvSpPr>
          <p:cNvPr id="72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7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g livevideo –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Undertitel på lysbillede</a:t>
            </a:r>
          </a:p>
        </p:txBody>
      </p:sp>
      <p:sp>
        <p:nvSpPr>
          <p:cNvPr id="82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8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fsn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el på afsnit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Titel på afsnit</a:t>
            </a:r>
          </a:p>
        </p:txBody>
      </p:sp>
      <p:sp>
        <p:nvSpPr>
          <p:cNvPr id="92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Titel på lysbillede</a:t>
            </a:r>
          </a:p>
        </p:txBody>
      </p:sp>
      <p:sp>
        <p:nvSpPr>
          <p:cNvPr id="3" name="Brødtekst, niveau et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Vi-forsager-djævelen.jpg" descr="Vi-forsager-djævel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å-tredje-dag-opstanden.jpg" descr="på-tredje-dag-opstand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opfaret-til-himmels.jpg" descr="opfaret-til-himmel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siddende-ved-Gud-faders.jpg" descr="siddende-ved-Gud-fade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A2D3319-D96B-2D4E-EAC7-8A876207B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00" y="-22184"/>
            <a:ext cx="23311400" cy="1373818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Vi-tror-på-helligånden.jpg" descr="Vi-tror-på-helligånd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den-hellige-almindelige-kirke.jpg" descr="den-hellige-almindelige-kirk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de-helliges-samfund.jpg" descr="de-helliges-samf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syndernes-forladelse.jpg" descr="syndernes-forladel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kødets-opstandelse.jpg" descr="kødets-opstandel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og-det-evige-liv.jpg" descr="og-det-evige-li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Vi-tror-på-Gud-Fader.jpg" descr="Vi-tror-på-Gud-Fad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Amen.jpg" descr="Am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Vi-tror-på-Jesus-Kristus.jpg" descr="Vi-tror-på-Jesus-Krist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som-er-undfanget.jpg" descr="som-er-undfang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født-af-Jomfru-Maria.jpg" descr="født-af-Jomfru-Mar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nt-under-pontius.jpg" descr="pint-under-ponti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Korsfæstet.jpg" descr="Korsfæst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død-og-begravet.jpg" descr="død-og-begrav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nedfaret-til-dødsriget.jpg" descr="nedfaret-til-dødsrig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0" y="0"/>
            <a:ext cx="232606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Brugerdefineret</PresentationFormat>
  <Paragraphs>0</Paragraphs>
  <Slides>20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3" baseType="lpstr">
      <vt:lpstr>Helvetica Neue</vt:lpstr>
      <vt:lpstr>Helvetica Neue Medium</vt:lpstr>
      <vt:lpstr>21_BasicWhite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Mona Solsø Holm</cp:lastModifiedBy>
  <cp:revision>1</cp:revision>
  <dcterms:modified xsi:type="dcterms:W3CDTF">2026-05-20T08:05:44Z</dcterms:modified>
</cp:coreProperties>
</file>