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17"/>
  </p:normalViewPr>
  <p:slideViewPr>
    <p:cSldViewPr snapToGrid="0" snapToObjects="1">
      <p:cViewPr varScale="1">
        <p:scale>
          <a:sx n="102" d="100"/>
          <a:sy n="102" d="100"/>
        </p:scale>
        <p:origin x="176" y="9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DC7FB60-7E05-FB40-9B96-C786FB6CEB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66BD4779-F1C9-4741-AAB1-DF01C57AAC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7EE9F806-E2C3-FD43-9173-F163D1B2B2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A6C8E-45C6-DE46-8D45-32C090AA12AD}" type="datetimeFigureOut">
              <a:rPr lang="da-DK" smtClean="0"/>
              <a:t>13/02/2019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0703758D-336D-8742-9B0C-92BEAB4AF0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69769FD6-6C47-A645-ABAC-ACC0BE7BF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A5016-55C6-2844-833A-FBFCADCE2A5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664783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C4DBCA-A53B-D14C-917B-BD3E701612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0C8DD974-7874-064D-B6AC-CB889E8B63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da-DK"/>
              <a:t>Rediger teksttypografien i masteren
Andet niveau
Tredje niveau
Fjerde niveau
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F1AF2900-360A-3842-8377-1175450EEA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A6C8E-45C6-DE46-8D45-32C090AA12AD}" type="datetimeFigureOut">
              <a:rPr lang="da-DK" smtClean="0"/>
              <a:t>13/02/2019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6539F36E-1DEF-094C-A072-7966D065C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3A42AA39-B337-C642-9312-26DCE0311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A5016-55C6-2844-833A-FBFCADCE2A5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796939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2A9627F0-9638-B04A-ABD7-FF6323B8393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38EF72F3-2F1C-194C-AE5D-30675C7BAD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r>
              <a:rPr lang="da-DK"/>
              <a:t>Rediger teksttypografien i masteren
Andet niveau
Tredje niveau
Fjerde niveau
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D9F61826-ECCB-AD45-B1A0-613F4EE3C1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A6C8E-45C6-DE46-8D45-32C090AA12AD}" type="datetimeFigureOut">
              <a:rPr lang="da-DK" smtClean="0"/>
              <a:t>13/02/2019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392B0DB8-9698-6D41-BB74-C5A8680A7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4568022E-7241-044F-9AC7-76D3CAB4BB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A5016-55C6-2844-833A-FBFCADCE2A5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32232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567717-36D0-7343-A7DA-B4DA57C6D2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BD6CC876-1029-5248-9DE5-9252095CE1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/>
              <a:t>Rediger teksttypografien i masteren
Andet niveau
Tredje niveau
Fjerde niveau
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D39E3B4B-B6AB-C646-AD1C-90A2A2AA87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A6C8E-45C6-DE46-8D45-32C090AA12AD}" type="datetimeFigureOut">
              <a:rPr lang="da-DK" smtClean="0"/>
              <a:t>13/02/2019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56F0DE69-BD7B-0945-A098-D2265BDE6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6A5C96C6-DDB0-244A-88F4-3773C18F8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A5016-55C6-2844-833A-FBFCADCE2A5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42178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C8AC49-4972-FA46-8B0F-4B4D54F9E1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427CDA0B-AA58-9947-9CA8-3A054F32CF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/>
              <a:t>Rediger teksttypografien i masteren
Andet niveau
Tredje niveau
Fjerde niveau
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E8950DC8-CD6D-F847-B38A-1A280CF07C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A6C8E-45C6-DE46-8D45-32C090AA12AD}" type="datetimeFigureOut">
              <a:rPr lang="da-DK" smtClean="0"/>
              <a:t>13/02/2019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2A947B9A-E108-5D45-8CEE-55BFFCA02F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67DA0D14-0588-7740-9B5C-AD79D4441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A5016-55C6-2844-833A-FBFCADCE2A5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108540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40931C-F36B-5E4E-A484-B676D6DFD4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F2B93C33-F344-904A-A330-18153921F9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r>
              <a:rPr lang="da-DK"/>
              <a:t>Rediger teksttypografien i masteren
Andet niveau
Tredje niveau
Fjerde niveau
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85270372-3000-3B41-8D73-30543544B5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r>
              <a:rPr lang="da-DK"/>
              <a:t>Rediger teksttypografien i masteren
Andet niveau
Tredje niveau
Fjerde niveau
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5D3DEF4A-6786-B545-AC5A-569AC0D8A0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A6C8E-45C6-DE46-8D45-32C090AA12AD}" type="datetimeFigureOut">
              <a:rPr lang="da-DK" smtClean="0"/>
              <a:t>13/02/2019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0CF394FC-A090-7F41-B8F8-FB8872345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B5D20293-DC62-1849-8B8D-E5B26E778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A5016-55C6-2844-833A-FBFCADCE2A5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24325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7FBB210-9457-8948-B104-C7C021487E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C5A2164B-267C-2B4F-97E0-80A5A1A6CD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r>
              <a:rPr lang="da-DK"/>
              <a:t>Rediger teksttypografien i masteren
Andet niveau
Tredje niveau
Fjerde niveau
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7BF97B85-E735-DB4A-B8FB-30101803F7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r>
              <a:rPr lang="da-DK"/>
              <a:t>Rediger teksttypografien i masteren
Andet niveau
Tredje niveau
Fjerde niveau
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F582821D-FB1F-B24F-B323-A88AD169B8A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r>
              <a:rPr lang="da-DK"/>
              <a:t>Rediger teksttypografien i masteren
Andet niveau
Tredje niveau
Fjerde niveau
Femte niveau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23531EF8-D565-724C-9C52-D7F96A0DCA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r>
              <a:rPr lang="da-DK"/>
              <a:t>Rediger teksttypografien i masteren
Andet niveau
Tredje niveau
Fjerde niveau
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AA029696-9596-5B4D-B01D-33D3D0DFDC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A6C8E-45C6-DE46-8D45-32C090AA12AD}" type="datetimeFigureOut">
              <a:rPr lang="da-DK" smtClean="0"/>
              <a:t>13/02/2019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724A6EE9-76FB-DA42-BD88-E44DED602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B7012DC4-2345-1041-A347-EA1BCEE7A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A5016-55C6-2844-833A-FBFCADCE2A5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514706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DF02DA0-D967-9E41-B927-7F0608E310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06B303F2-BFC4-6145-9BB3-6458258434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A6C8E-45C6-DE46-8D45-32C090AA12AD}" type="datetimeFigureOut">
              <a:rPr lang="da-DK" smtClean="0"/>
              <a:t>13/02/2019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7B045053-F199-274D-8535-8179C1FB7D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928F375A-E898-FC4E-9EF6-D6A698EA6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A5016-55C6-2844-833A-FBFCADCE2A5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592652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87C898F3-A69D-C841-8B9B-D545EE648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A6C8E-45C6-DE46-8D45-32C090AA12AD}" type="datetimeFigureOut">
              <a:rPr lang="da-DK" smtClean="0"/>
              <a:t>13/02/2019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0D8EC8FB-EC3F-574D-B176-D2D9876E4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38F7779A-BE0E-3440-B312-D1BFB1AEF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A5016-55C6-2844-833A-FBFCADCE2A5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744153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CEB707-DE3F-024D-81CB-3BF86F66BD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B120AD6B-D1B2-0C4E-AE4E-2D0650D9AE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r>
              <a:rPr lang="da-DK"/>
              <a:t>Rediger teksttypografien i masteren
Andet niveau
Tredje niveau
Fjerde niveau
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67D5B621-7BEF-D94B-B1D6-6BA5D264A9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r>
              <a:rPr lang="da-DK"/>
              <a:t>Rediger teksttypografien i masteren
Andet niveau
Tredje niveau
Fjerde niveau
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BFE14348-3855-2E49-A548-ED1183F349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A6C8E-45C6-DE46-8D45-32C090AA12AD}" type="datetimeFigureOut">
              <a:rPr lang="da-DK" smtClean="0"/>
              <a:t>13/02/2019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01E989C7-9F56-E246-BEB2-146C09A3D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C7362696-30FE-E243-BC4D-9B70F8290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A5016-55C6-2844-833A-FBFCADCE2A5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205262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1450DC-180E-DB4D-BBF3-24EB4508CC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1F95E3C5-F890-1947-A9B6-0F78309376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383067FE-58DA-0444-B60C-4AA3141207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r>
              <a:rPr lang="da-DK"/>
              <a:t>Rediger teksttypografien i masteren
Andet niveau
Tredje niveau
Fjerde niveau
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A7A21A67-0950-8B40-92D9-09BE33CB7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A6C8E-45C6-DE46-8D45-32C090AA12AD}" type="datetimeFigureOut">
              <a:rPr lang="da-DK" smtClean="0"/>
              <a:t>13/02/2019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781103CA-AD28-0446-A2C7-98086FBF89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60A0029F-4A12-BD4B-A276-0B060CBA4C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A5016-55C6-2844-833A-FBFCADCE2A5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117371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91EAA232-D748-4B46-BA02-36FDCD411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37C7474B-8E92-B54A-8C49-90E03DCF50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da-DK"/>
              <a:t>Rediger teksttypografien i masteren
Andet niveau
Tredje niveau
Fjerde niveau
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C9F5CF88-FEAA-364E-81FA-5EB4B76E84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2A6C8E-45C6-DE46-8D45-32C090AA12AD}" type="datetimeFigureOut">
              <a:rPr lang="da-DK" smtClean="0"/>
              <a:t>13/02/2019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561822BB-8834-5E4D-8213-677FE3322B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F36BAA48-0CF7-A644-821D-205F98914C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4A5016-55C6-2844-833A-FBFCADCE2A5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6393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D82BAC-6D15-5649-8B8F-2F2E7BF391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2AE9EC6B-9532-394C-82F0-F0665ED28A9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5" name="Billede 4" descr="Et billede, der indeholder foto, tekst, sidder&#10;&#10;&#10;&#10;Automatisk oprettet beskrivelse">
            <a:extLst>
              <a:ext uri="{FF2B5EF4-FFF2-40B4-BE49-F238E27FC236}">
                <a16:creationId xmlns:a16="http://schemas.microsoft.com/office/drawing/2014/main" id="{A8B49516-DA2E-A949-BA99-9B08F222D8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15180" y="0"/>
            <a:ext cx="9748706" cy="68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7826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2EF84C7A-CDEC-D44C-8B78-4B2CDD9EC2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94124" y="18000"/>
            <a:ext cx="9732247" cy="68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1087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 descr="Et billede, der indeholder galleri, værelse, foto, scene&#10;&#10;&#10;&#10;Automatisk oprettet beskrivelse">
            <a:extLst>
              <a:ext uri="{FF2B5EF4-FFF2-40B4-BE49-F238E27FC236}">
                <a16:creationId xmlns:a16="http://schemas.microsoft.com/office/drawing/2014/main" id="{C03FE08C-EA39-1046-81AB-E1D406C36F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96961" y="18000"/>
            <a:ext cx="9737921" cy="68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1555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AEEFDBF6-93E5-0340-A483-27DD47A97D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2353" y="9000"/>
            <a:ext cx="9748705" cy="68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2845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 descr="Et billede, der indeholder tekst&#10;&#10;&#10;&#10;Automatisk oprettet beskrivelse">
            <a:extLst>
              <a:ext uri="{FF2B5EF4-FFF2-40B4-BE49-F238E27FC236}">
                <a16:creationId xmlns:a16="http://schemas.microsoft.com/office/drawing/2014/main" id="{87F3FCED-4141-B44C-B156-82E98C4661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92590" y="39921"/>
            <a:ext cx="9729180" cy="68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2794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60D8AD8E-7791-9D4A-84EE-904E5483D8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Billede 3">
            <a:extLst>
              <a:ext uri="{FF2B5EF4-FFF2-40B4-BE49-F238E27FC236}">
                <a16:creationId xmlns:a16="http://schemas.microsoft.com/office/drawing/2014/main" id="{62720AE9-4106-A241-BECB-D4030A9133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88798" y="0"/>
            <a:ext cx="9721596" cy="68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9196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 descr="Et billede, der indeholder tekst&#10;&#10;&#10;&#10;Automatisk oprettet beskrivelse">
            <a:extLst>
              <a:ext uri="{FF2B5EF4-FFF2-40B4-BE49-F238E27FC236}">
                <a16:creationId xmlns:a16="http://schemas.microsoft.com/office/drawing/2014/main" id="{8BEBB2E7-F039-3A43-A49C-6ECAF9BE1A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71113" y="0"/>
            <a:ext cx="9686225" cy="68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7867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A0D5FA95-A144-1344-8BB0-F4434CEF49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92590" y="0"/>
            <a:ext cx="9729180" cy="68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3495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Macintosh PowerPoint</Application>
  <PresentationFormat>Skærmshow (4:3)</PresentationFormat>
  <Paragraphs>0</Paragraphs>
  <Slides>8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Office-tema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Finn Andsbjerg Larsen</dc:creator>
  <cp:lastModifiedBy>Finn Andsbjerg Larsen</cp:lastModifiedBy>
  <cp:revision>2</cp:revision>
  <dcterms:created xsi:type="dcterms:W3CDTF">2019-02-13T08:00:34Z</dcterms:created>
  <dcterms:modified xsi:type="dcterms:W3CDTF">2019-02-13T11:03:22Z</dcterms:modified>
</cp:coreProperties>
</file>