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1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9"/>
  </p:normalViewPr>
  <p:slideViewPr>
    <p:cSldViewPr snapToGrid="0" snapToObjects="1">
      <p:cViewPr varScale="1">
        <p:scale>
          <a:sx n="106" d="100"/>
          <a:sy n="106" d="100"/>
        </p:scale>
        <p:origin x="18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Træk billede til pladsholder, eller klik på symbol for at tilføje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B4314-5896-3E4D-8EC4-D6DC6ACCD44D}" type="datetimeFigureOut">
              <a:rPr lang="da-DK" smtClean="0"/>
              <a:t>02/01/2017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1BCB1-9DC4-D14A-A7B1-DE694CFC43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9447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300"/>
            <a:ext cx="9144000" cy="60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8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8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5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7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8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300"/>
            <a:ext cx="9144000" cy="610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1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Macintosh PowerPoint</Application>
  <PresentationFormat>Skærmshow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Kontortema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Finn Andsbjerg Larsen</dc:creator>
  <cp:lastModifiedBy>Hanne Høgild</cp:lastModifiedBy>
  <cp:revision>1</cp:revision>
  <dcterms:created xsi:type="dcterms:W3CDTF">2016-12-21T14:38:12Z</dcterms:created>
  <dcterms:modified xsi:type="dcterms:W3CDTF">2017-01-02T08:58:14Z</dcterms:modified>
</cp:coreProperties>
</file>