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2" d="100"/>
          <a:sy n="22" d="100"/>
        </p:scale>
        <p:origin x="3494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6376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396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327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565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879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0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471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625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121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548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08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98F9C-7BC3-4C49-93DD-61B1705AD0C9}" type="datetimeFigureOut">
              <a:rPr lang="da-DK" smtClean="0"/>
              <a:t>19-02-2024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92FE0-82D1-490D-8516-24C7DA5548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011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bibelselskabet.dk/brugbibelen/bibelenonline/Matt/2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bibelselskabet.dk/brugbibelen/bibelenonline/1_Joh/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bibelselskabet.dk/brugbibelen/bibelenonline/Mark/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bibelselskabet.dk/brugbibelen/bibelenonline/Joh/1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bibelselskabet.dk/brugbibelen/bibelenonline/Mark/1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bibelselskabet.dk/brugbibelen/bibelenonline/Rom/1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bibelselskabet.dk/brugbibelen/bibelenonline/Matt/2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bibelselskabet.dk/brugbibelen/bibelenonline/Joh/1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bibelselskabet.dk/brugbibelen/bibelenonline/1_Kor/1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ibelselskabet.dk/brugbibelen/bibelenonline/1_Kor/1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95652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Se, jeg er med jer alle dage indtil verdens ende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(Matt, 28, 20)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035963" y="7982153"/>
            <a:ext cx="9144000" cy="1655762"/>
          </a:xfrm>
        </p:spPr>
        <p:txBody>
          <a:bodyPr/>
          <a:lstStyle/>
          <a:p>
            <a:endParaRPr lang="da-DK" dirty="0"/>
          </a:p>
        </p:txBody>
      </p:sp>
      <p:pic>
        <p:nvPicPr>
          <p:cNvPr id="1026" name="Picture 2" descr="Image result for Gud fÃ¸lger d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338" y="3122815"/>
            <a:ext cx="34290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4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78570"/>
          </a:xfrm>
        </p:spPr>
        <p:txBody>
          <a:bodyPr>
            <a:normAutofit/>
          </a:bodyPr>
          <a:lstStyle/>
          <a:p>
            <a:r>
              <a:rPr lang="da-DK" b="1" dirty="0"/>
              <a:t>For dette er det budskab, I har hørt fra begyndelsen: Vi skal elske hinanden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(1 Joh, 3, 11)</a:t>
            </a:r>
            <a:endParaRPr lang="da-DK" dirty="0"/>
          </a:p>
        </p:txBody>
      </p:sp>
      <p:pic>
        <p:nvPicPr>
          <p:cNvPr id="10242" name="Picture 2" descr="Image result for nÃ¦stekÃ¦rligh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939" y="2219844"/>
            <a:ext cx="5636419" cy="37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174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44577"/>
          </a:xfrm>
        </p:spPr>
        <p:txBody>
          <a:bodyPr>
            <a:normAutofit/>
          </a:bodyPr>
          <a:lstStyle/>
          <a:p>
            <a:r>
              <a:rPr lang="da-DK" b="1" dirty="0"/>
              <a:t>Tjen hinanden, I er alle lige,</a:t>
            </a:r>
            <a:br>
              <a:rPr lang="da-DK" b="1" dirty="0"/>
            </a:br>
            <a:r>
              <a:rPr lang="da-DK" b="1" dirty="0"/>
              <a:t>der er ingen rige i mit rige! </a:t>
            </a:r>
            <a:br>
              <a:rPr lang="da-DK" b="1" dirty="0"/>
            </a:br>
            <a:r>
              <a:rPr lang="da-DK" sz="3600" dirty="0"/>
              <a:t>(Salme; du som gir os liv og gør os glade, vers 4)</a:t>
            </a:r>
            <a:endParaRPr lang="da-DK" sz="3600" b="1" dirty="0"/>
          </a:p>
        </p:txBody>
      </p:sp>
      <p:pic>
        <p:nvPicPr>
          <p:cNvPr id="11266" name="Picture 2" descr="Image result for guds ri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7" y="2876550"/>
            <a:ext cx="6600826" cy="330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48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541857"/>
          </a:xfrm>
        </p:spPr>
        <p:txBody>
          <a:bodyPr>
            <a:normAutofit/>
          </a:bodyPr>
          <a:lstStyle/>
          <a:p>
            <a:r>
              <a:rPr lang="da-DK" b="1" dirty="0"/>
              <a:t>Du, som har tændt millioner af stjerner,</a:t>
            </a:r>
            <a:br>
              <a:rPr lang="da-DK" b="1" dirty="0"/>
            </a:br>
            <a:r>
              <a:rPr lang="da-DK" b="1" dirty="0"/>
              <a:t>tænd i vort mørke en tindrende tro.</a:t>
            </a:r>
            <a:br>
              <a:rPr lang="da-DK" b="1" dirty="0"/>
            </a:br>
            <a:r>
              <a:rPr lang="da-DK" b="1" dirty="0"/>
              <a:t>Du er vort lys, og du vogter og værner</a:t>
            </a:r>
            <a:br>
              <a:rPr lang="da-DK" b="1" dirty="0"/>
            </a:br>
            <a:r>
              <a:rPr lang="da-DK" b="1" dirty="0"/>
              <a:t>os, så vi sover i tryghed og ro.</a:t>
            </a:r>
            <a:br>
              <a:rPr lang="da-DK" b="1" dirty="0"/>
            </a:br>
            <a:r>
              <a:rPr lang="da-DK" sz="3200" dirty="0"/>
              <a:t>(Salme: Du som har tændt millioner af stjerner, vers 1)</a:t>
            </a:r>
            <a:endParaRPr lang="da-DK" b="1" dirty="0"/>
          </a:p>
        </p:txBody>
      </p:sp>
      <p:pic>
        <p:nvPicPr>
          <p:cNvPr id="12290" name="Picture 2" descr="Image result for stjernehimm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852" y="3726270"/>
            <a:ext cx="4929446" cy="263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103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7117080" cy="6218555"/>
          </a:xfrm>
        </p:spPr>
        <p:txBody>
          <a:bodyPr>
            <a:normAutofit/>
          </a:bodyPr>
          <a:lstStyle/>
          <a:p>
            <a:br>
              <a:rPr lang="da-DK" b="1" dirty="0"/>
            </a:br>
            <a:br>
              <a:rPr lang="da-DK" b="1" dirty="0"/>
            </a:br>
            <a:br>
              <a:rPr lang="da-DK" b="1" dirty="0"/>
            </a:br>
            <a:r>
              <a:rPr lang="da-DK" b="1" dirty="0"/>
              <a:t>Gudsfingrene grande</a:t>
            </a:r>
            <a:br>
              <a:rPr lang="da-DK" b="1" dirty="0"/>
            </a:br>
            <a:r>
              <a:rPr lang="da-DK" b="1" dirty="0"/>
              <a:t>slog kors for din pande,</a:t>
            </a:r>
            <a:br>
              <a:rPr lang="da-DK" b="1" dirty="0"/>
            </a:br>
            <a:r>
              <a:rPr lang="da-DK" b="1" dirty="0"/>
              <a:t>Guds Enbårnes røst</a:t>
            </a:r>
            <a:br>
              <a:rPr lang="da-DK" b="1" dirty="0"/>
            </a:br>
            <a:r>
              <a:rPr lang="da-DK" b="1" dirty="0"/>
              <a:t>slog kors for dit bryst,</a:t>
            </a:r>
            <a:br>
              <a:rPr lang="da-DK" b="1" dirty="0"/>
            </a:br>
            <a:r>
              <a:rPr lang="da-DK" b="1" dirty="0"/>
              <a:t>thi skal ingen djævel dig skade;</a:t>
            </a:r>
            <a:br>
              <a:rPr lang="da-DK" b="1" dirty="0"/>
            </a:br>
            <a:r>
              <a:rPr lang="da-DK" sz="3200" dirty="0"/>
              <a:t>(Salme: Sov sødt barnlille, vers 2)</a:t>
            </a:r>
            <a:endParaRPr lang="da-DK" b="1" dirty="0"/>
          </a:p>
        </p:txBody>
      </p:sp>
      <p:pic>
        <p:nvPicPr>
          <p:cNvPr id="13314" name="Picture 2" descr="Image result for korstegnel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760" y="745942"/>
            <a:ext cx="4769416" cy="26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51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b="1" dirty="0"/>
              <a:t>Frygt ikke, tro kun! </a:t>
            </a:r>
            <a:r>
              <a:rPr lang="da-DK" b="1" dirty="0">
                <a:hlinkClick r:id="rId2"/>
              </a:rPr>
              <a:t>(</a:t>
            </a:r>
            <a:r>
              <a:rPr lang="da-DK" b="1" i="1" dirty="0">
                <a:hlinkClick r:id="rId2"/>
              </a:rPr>
              <a:t>Mark, 5, 36)</a:t>
            </a:r>
            <a:endParaRPr lang="da-DK" b="1" dirty="0"/>
          </a:p>
        </p:txBody>
      </p:sp>
      <p:pic>
        <p:nvPicPr>
          <p:cNvPr id="2050" name="Picture 2" descr="Image result for frygt ikke tro ku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68" y="1825625"/>
            <a:ext cx="777966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420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Jeg er opstandelsen og livet; den, der tror på mig, skal leve, om han end dør.</a:t>
            </a:r>
            <a:r>
              <a:rPr lang="da-DK" dirty="0"/>
              <a:t> </a:t>
            </a:r>
            <a:r>
              <a:rPr lang="da-DK" dirty="0">
                <a:hlinkClick r:id="rId2"/>
              </a:rPr>
              <a:t>(</a:t>
            </a:r>
            <a:r>
              <a:rPr lang="da-DK" i="1" dirty="0">
                <a:hlinkClick r:id="rId2"/>
              </a:rPr>
              <a:t>Joh, 11, 25)</a:t>
            </a:r>
            <a:endParaRPr lang="da-DK" dirty="0"/>
          </a:p>
        </p:txBody>
      </p:sp>
      <p:pic>
        <p:nvPicPr>
          <p:cNvPr id="3074" name="Picture 2" descr="Image result for opstandels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114" y="1825625"/>
            <a:ext cx="374577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71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Gå hen og sælg alt, hvad du har, og giv det til de fattige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(Mark, 10, 21)</a:t>
            </a:r>
            <a:endParaRPr lang="da-DK" dirty="0"/>
          </a:p>
        </p:txBody>
      </p:sp>
      <p:pic>
        <p:nvPicPr>
          <p:cNvPr id="4098" name="Picture 2" descr="Image result for fattig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600" y="1825625"/>
            <a:ext cx="773279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56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/>
              <a:t>Lad dig ikke overvinde af det onde, men overvind det onde med det gode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(Rom, 12, 21)</a:t>
            </a:r>
            <a:endParaRPr lang="da-DK" dirty="0"/>
          </a:p>
        </p:txBody>
      </p:sp>
      <p:pic>
        <p:nvPicPr>
          <p:cNvPr id="5122" name="Picture 2" descr="Image result for kamp mellem ondt og god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735" y="1908738"/>
            <a:ext cx="5908530" cy="44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74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37253"/>
          </a:xfrm>
        </p:spPr>
        <p:txBody>
          <a:bodyPr/>
          <a:lstStyle/>
          <a:p>
            <a:r>
              <a:rPr lang="da-DK" b="1" dirty="0"/>
              <a:t>Du skal elske din næste som dig selv.</a:t>
            </a:r>
            <a:r>
              <a:rPr lang="da-DK" dirty="0"/>
              <a:t> </a:t>
            </a:r>
            <a:r>
              <a:rPr lang="da-DK" i="1" dirty="0">
                <a:hlinkClick r:id="rId2"/>
              </a:rPr>
              <a:t>(Matt, 22, 39)</a:t>
            </a:r>
            <a:endParaRPr lang="da-DK" dirty="0"/>
          </a:p>
        </p:txBody>
      </p:sp>
      <p:pic>
        <p:nvPicPr>
          <p:cNvPr id="6146" name="Picture 2" descr="Image result for nÃ¦stekÃ¦rligh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251" y="1616523"/>
            <a:ext cx="3300153" cy="493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7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88366"/>
          </a:xfrm>
        </p:spPr>
        <p:txBody>
          <a:bodyPr/>
          <a:lstStyle/>
          <a:p>
            <a:r>
              <a:rPr lang="da-DK" b="1" dirty="0"/>
              <a:t>Som Faderen har elsket mig, har også jeg elsket jer; bliv i min kærlighed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(Joh, 15, 9)</a:t>
            </a:r>
            <a:endParaRPr lang="da-DK" dirty="0"/>
          </a:p>
        </p:txBody>
      </p:sp>
      <p:pic>
        <p:nvPicPr>
          <p:cNvPr id="7176" name="Picture 8" descr="Image result for nÃ¦stekÃ¦rligh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596" y="2201884"/>
            <a:ext cx="6814807" cy="370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10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92722"/>
          </a:xfrm>
        </p:spPr>
        <p:txBody>
          <a:bodyPr>
            <a:normAutofit/>
          </a:bodyPr>
          <a:lstStyle/>
          <a:p>
            <a:r>
              <a:rPr lang="da-DK" b="1" dirty="0"/>
              <a:t>Kærligheden er tålmodig, kærligheden er mild, den misunder ikke, kærligheden praler ikke, bilder sig ikke noget ind (...) Den tåler alt, tror alt, håber alt, udholder alt</a:t>
            </a:r>
            <a:r>
              <a:rPr lang="da-DK" dirty="0"/>
              <a:t>. </a:t>
            </a:r>
            <a:r>
              <a:rPr lang="da-DK" i="1" dirty="0">
                <a:hlinkClick r:id="rId2"/>
              </a:rPr>
              <a:t>(1 Kor, 13, 4 og 7)</a:t>
            </a:r>
            <a:endParaRPr lang="da-DK" dirty="0"/>
          </a:p>
        </p:txBody>
      </p:sp>
      <p:pic>
        <p:nvPicPr>
          <p:cNvPr id="8194" name="Picture 2" descr="Image result for nÃ¦stekÃ¦rligh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698" y="3557847"/>
            <a:ext cx="4321258" cy="282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723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94948"/>
          </a:xfrm>
        </p:spPr>
        <p:txBody>
          <a:bodyPr>
            <a:normAutofit/>
          </a:bodyPr>
          <a:lstStyle/>
          <a:p>
            <a:r>
              <a:rPr lang="da-DK" b="1" dirty="0"/>
              <a:t>Så bliver da tro, håb, kærlighed, disse tre. Men størst af dem er kærligheden.</a:t>
            </a:r>
            <a:r>
              <a:rPr lang="da-DK" dirty="0"/>
              <a:t> </a:t>
            </a:r>
            <a:r>
              <a:rPr lang="da-DK" i="1" dirty="0">
                <a:hlinkClick r:id="rId2"/>
              </a:rPr>
              <a:t>(1 Kor, 13, 13)</a:t>
            </a:r>
            <a:endParaRPr lang="da-DK" dirty="0"/>
          </a:p>
        </p:txBody>
      </p:sp>
      <p:pic>
        <p:nvPicPr>
          <p:cNvPr id="9218" name="Picture 2" descr="Image result for tro hÃ¥b og kÃ¦rligh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222" y="2461909"/>
            <a:ext cx="5249487" cy="419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499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375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Se, jeg er med jer alle dage indtil verdens ende. (Matt, 28, 20)</vt:lpstr>
      <vt:lpstr>Frygt ikke, tro kun! (Mark, 5, 36)</vt:lpstr>
      <vt:lpstr>Jeg er opstandelsen og livet; den, der tror på mig, skal leve, om han end dør. (Joh, 11, 25)</vt:lpstr>
      <vt:lpstr>Gå hen og sælg alt, hvad du har, og giv det til de fattige. (Mark, 10, 21)</vt:lpstr>
      <vt:lpstr>Lad dig ikke overvinde af det onde, men overvind det onde med det gode. (Rom, 12, 21)</vt:lpstr>
      <vt:lpstr>Du skal elske din næste som dig selv. (Matt, 22, 39)</vt:lpstr>
      <vt:lpstr>Som Faderen har elsket mig, har også jeg elsket jer; bliv i min kærlighed. (Joh, 15, 9)</vt:lpstr>
      <vt:lpstr>Kærligheden er tålmodig, kærligheden er mild, den misunder ikke, kærligheden praler ikke, bilder sig ikke noget ind (...) Den tåler alt, tror alt, håber alt, udholder alt. (1 Kor, 13, 4 og 7)</vt:lpstr>
      <vt:lpstr>Så bliver da tro, håb, kærlighed, disse tre. Men størst af dem er kærligheden. (1 Kor, 13, 13)</vt:lpstr>
      <vt:lpstr>For dette er det budskab, I har hørt fra begyndelsen: Vi skal elske hinanden. (1 Joh, 3, 11)</vt:lpstr>
      <vt:lpstr>Tjen hinanden, I er alle lige, der er ingen rige i mit rige!  (Salme; du som gir os liv og gør os glade, vers 4)</vt:lpstr>
      <vt:lpstr>Du, som har tændt millioner af stjerner, tænd i vort mørke en tindrende tro. Du er vort lys, og du vogter og værner os, så vi sover i tryghed og ro. (Salme: Du som har tændt millioner af stjerner, vers 1)</vt:lpstr>
      <vt:lpstr>   Gudsfingrene grande slog kors for din pande, Guds Enbårnes røst slog kors for dit bryst, thi skal ingen djævel dig skade; (Salme: Sov sødt barnlille, vers 2)</vt:lpstr>
    </vt:vector>
  </TitlesOfParts>
  <Company>Kirkenettet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Se, jeg er med jer alle dage indtil verdens ende. (Matt, 28, 20)</dc:title>
  <dc:creator>Rebecca Holst Andersen</dc:creator>
  <cp:lastModifiedBy>Mona Solsø Holm</cp:lastModifiedBy>
  <cp:revision>3</cp:revision>
  <dcterms:created xsi:type="dcterms:W3CDTF">2019-04-02T08:50:08Z</dcterms:created>
  <dcterms:modified xsi:type="dcterms:W3CDTF">2024-02-19T09:36:29Z</dcterms:modified>
</cp:coreProperties>
</file>